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297" r:id="rId12"/>
    <p:sldId id="273" r:id="rId13"/>
    <p:sldId id="277" r:id="rId14"/>
    <p:sldId id="276" r:id="rId15"/>
    <p:sldId id="274" r:id="rId16"/>
    <p:sldId id="275" r:id="rId17"/>
    <p:sldId id="272" r:id="rId18"/>
    <p:sldId id="292" r:id="rId19"/>
    <p:sldId id="293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91" autoAdjust="0"/>
    <p:restoredTop sz="72029" autoAdjust="0"/>
  </p:normalViewPr>
  <p:slideViewPr>
    <p:cSldViewPr snapToGrid="0" snapToObjects="1">
      <p:cViewPr varScale="1">
        <p:scale>
          <a:sx n="73" d="100"/>
          <a:sy n="73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 smtClean="0"/>
              <a:t>I’ve tol</a:t>
            </a:r>
            <a:r>
              <a:rPr lang="en-US" sz="1200" baseline="0" dirty="0" smtClean="0"/>
              <a:t>d you to open source it all</a:t>
            </a:r>
          </a:p>
          <a:p>
            <a:r>
              <a:rPr lang="en-US" sz="1200" dirty="0" smtClean="0"/>
              <a:t>Made</a:t>
            </a:r>
            <a:r>
              <a:rPr lang="en-US" sz="1200" baseline="0" dirty="0" smtClean="0"/>
              <a:t> some promises</a:t>
            </a:r>
            <a:endParaRPr lang="en-US" sz="1200" dirty="0" smtClean="0"/>
          </a:p>
          <a:p>
            <a:r>
              <a:rPr lang="en-US" sz="1200" dirty="0" smtClean="0"/>
              <a:t>Given you some step</a:t>
            </a:r>
            <a:r>
              <a:rPr lang="en-US" sz="1200" baseline="0" dirty="0" smtClean="0"/>
              <a:t>s to get there</a:t>
            </a:r>
          </a:p>
          <a:p>
            <a:r>
              <a:rPr lang="en-US" sz="1200" baseline="0" dirty="0" smtClean="0"/>
              <a:t>But you may be asking yourself why?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Too</a:t>
            </a:r>
            <a:r>
              <a:rPr lang="en-US" sz="1200" baseline="0" dirty="0" smtClean="0"/>
              <a:t> often we hold onto this “thing” we’ve created and put it in a box thinking we’re either keeping it’s value or making it more valuable</a:t>
            </a:r>
          </a:p>
          <a:p>
            <a:r>
              <a:rPr lang="en-US" sz="1200" baseline="0" dirty="0" smtClean="0"/>
              <a:t>When in fact, that’s really not the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anything, sharing it and allowing others to make it better gives it increased value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 &amp; Datacenters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how to build them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MapReduce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promise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Yahoo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hadoop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let me show you a few of the things that SPARC open sources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beer,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newest</a:t>
            </a:r>
            <a:r>
              <a:rPr lang="en-US" baseline="0" dirty="0" smtClean="0"/>
              <a:t> hires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Bold statement </a:t>
            </a:r>
          </a:p>
          <a:p>
            <a:r>
              <a:rPr lang="en-US" sz="1200" b="1" dirty="0" smtClean="0"/>
              <a:t>Open Source Everything!</a:t>
            </a:r>
          </a:p>
          <a:p>
            <a:endParaRPr lang="en-US" dirty="0" smtClean="0"/>
          </a:p>
          <a:p>
            <a:r>
              <a:rPr lang="en-US" baseline="0" dirty="0" smtClean="0"/>
              <a:t>bold promises too</a:t>
            </a:r>
          </a:p>
          <a:p>
            <a:r>
              <a:rPr lang="en-US" baseline="0" dirty="0" smtClean="0"/>
              <a:t>A more </a:t>
            </a:r>
            <a:r>
              <a:rPr lang="en-US" b="1" baseline="0" dirty="0" smtClean="0"/>
              <a:t>engaged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excited workforce </a:t>
            </a:r>
            <a:r>
              <a:rPr lang="en-US" baseline="0" dirty="0" smtClean="0"/>
              <a:t>with </a:t>
            </a:r>
            <a:r>
              <a:rPr lang="en-US" b="1" baseline="0" dirty="0" smtClean="0"/>
              <a:t>greater innovation</a:t>
            </a:r>
          </a:p>
          <a:p>
            <a:r>
              <a:rPr lang="en-US" baseline="0" dirty="0" smtClean="0"/>
              <a:t>Of </a:t>
            </a:r>
            <a:r>
              <a:rPr lang="en-US" b="1" baseline="0" dirty="0" smtClean="0"/>
              <a:t>honing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maturing </a:t>
            </a:r>
            <a:r>
              <a:rPr lang="en-US" baseline="0" dirty="0" smtClean="0"/>
              <a:t>your </a:t>
            </a:r>
            <a:r>
              <a:rPr lang="en-US" b="1" baseline="0" dirty="0" smtClean="0"/>
              <a:t>business and process</a:t>
            </a:r>
          </a:p>
          <a:p>
            <a:r>
              <a:rPr lang="en-US" baseline="0" dirty="0" smtClean="0"/>
              <a:t>Of having your </a:t>
            </a:r>
            <a:r>
              <a:rPr lang="en-US" b="1" baseline="0" dirty="0" smtClean="0"/>
              <a:t>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 smtClean="0"/>
              <a:t>open source everything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b="1" dirty="0" smtClean="0"/>
              <a:t>Not</a:t>
            </a:r>
            <a:r>
              <a:rPr lang="en-US" sz="1200" b="1" baseline="0" dirty="0" smtClean="0"/>
              <a:t> </a:t>
            </a:r>
            <a:r>
              <a:rPr lang="en-US" sz="1200" baseline="0" dirty="0" smtClean="0"/>
              <a:t>just </a:t>
            </a:r>
            <a:r>
              <a:rPr lang="en-US" sz="1200" b="1" baseline="0" dirty="0" smtClean="0"/>
              <a:t>use </a:t>
            </a:r>
            <a:r>
              <a:rPr lang="en-US" sz="1200" b="1" dirty="0" smtClean="0"/>
              <a:t>open source software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Open source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departments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processes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projects</a:t>
            </a:r>
          </a:p>
          <a:p>
            <a:r>
              <a:rPr lang="en-US" sz="1200" dirty="0" smtClean="0"/>
              <a:t>give away</a:t>
            </a:r>
            <a:r>
              <a:rPr lang="en-US" sz="1200" baseline="0" dirty="0" smtClean="0"/>
              <a:t> your </a:t>
            </a:r>
            <a:r>
              <a:rPr lang="en-US" sz="1200" b="1" baseline="0" dirty="0" smtClean="0"/>
              <a:t>intellectual property </a:t>
            </a:r>
            <a:r>
              <a:rPr lang="en-US" sz="1200" baseline="0" dirty="0" smtClean="0"/>
              <a:t>and </a:t>
            </a:r>
            <a:r>
              <a:rPr lang="en-US" sz="1200" b="1" baseline="0" dirty="0" smtClean="0"/>
              <a:t>company secrets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So, </a:t>
            </a:r>
            <a:r>
              <a:rPr lang="en-US" sz="1200" b="1" dirty="0" smtClean="0"/>
              <a:t>who believes they could </a:t>
            </a:r>
            <a:r>
              <a:rPr lang="en-US" sz="1200" dirty="0" smtClean="0"/>
              <a:t>open source their </a:t>
            </a:r>
            <a:r>
              <a:rPr lang="en-US" sz="1200" b="1" dirty="0" smtClean="0"/>
              <a:t>entire</a:t>
            </a:r>
            <a:r>
              <a:rPr lang="en-US" sz="1200" b="1" baseline="0" dirty="0" smtClean="0"/>
              <a:t> company</a:t>
            </a:r>
            <a:r>
              <a:rPr lang="en-US" sz="1200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Anyone?</a:t>
            </a:r>
            <a:r>
              <a:rPr lang="en-US" sz="1200" dirty="0" smtClean="0"/>
              <a:t>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="1" baseline="0" dirty="0" smtClean="0">
                <a:sym typeface="Wingdings"/>
              </a:rPr>
              <a:t>Change in perspective </a:t>
            </a:r>
            <a:r>
              <a:rPr lang="en-US" sz="1200" baseline="0" dirty="0" smtClean="0">
                <a:sym typeface="Wingdings"/>
              </a:rPr>
              <a:t>– </a:t>
            </a:r>
            <a:r>
              <a:rPr lang="en-US" sz="1200" b="1" baseline="0" dirty="0" smtClean="0">
                <a:sym typeface="Wingdings"/>
              </a:rPr>
              <a:t>seems </a:t>
            </a:r>
            <a:r>
              <a:rPr lang="en-US" sz="1200" baseline="0" dirty="0" smtClean="0">
                <a:sym typeface="Wingdings"/>
              </a:rPr>
              <a:t>to have </a:t>
            </a:r>
            <a:r>
              <a:rPr lang="en-US" sz="1200" b="1" baseline="0" dirty="0" smtClean="0">
                <a:sym typeface="Wingdings"/>
              </a:rPr>
              <a:t>a tremendous amount of risk</a:t>
            </a:r>
            <a:r>
              <a:rPr lang="en-US" sz="1200" baseline="0" dirty="0" smtClean="0">
                <a:sym typeface="Wingdings"/>
              </a:rPr>
              <a:t>.</a:t>
            </a:r>
          </a:p>
          <a:p>
            <a:r>
              <a:rPr lang="en-US" sz="1200" b="1" baseline="0" dirty="0" smtClean="0">
                <a:sym typeface="Wingdings"/>
              </a:rPr>
              <a:t>easier than you think</a:t>
            </a:r>
            <a:endParaRPr lang="en-US" sz="1200" b="1" dirty="0" smtClean="0"/>
          </a:p>
          <a:p>
            <a:r>
              <a:rPr lang="en-US" sz="1200" dirty="0" smtClean="0"/>
              <a:t>we are doing it at SPARC.  We </a:t>
            </a:r>
            <a:r>
              <a:rPr lang="en-US" sz="1200" b="1" dirty="0" smtClean="0"/>
              <a:t>are open sourcing </a:t>
            </a:r>
            <a:r>
              <a:rPr lang="en-US" sz="1200" dirty="0" smtClean="0"/>
              <a:t>our company </a:t>
            </a:r>
            <a:r>
              <a:rPr lang="en-US" sz="1200" b="1" dirty="0" smtClean="0"/>
              <a:t>more and more </a:t>
            </a:r>
            <a:r>
              <a:rPr lang="en-US" sz="1200" dirty="0" smtClean="0"/>
              <a:t>everyday.</a:t>
            </a:r>
          </a:p>
          <a:p>
            <a:endParaRPr lang="en-US" sz="1200" dirty="0" smtClean="0"/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</a:t>
            </a:r>
            <a:r>
              <a:rPr lang="en-US" sz="1200" b="1" dirty="0" smtClean="0"/>
              <a:t>might seem to be a bit </a:t>
            </a:r>
            <a:r>
              <a:rPr lang="en-US" sz="1200" dirty="0" smtClean="0"/>
              <a:t>too much</a:t>
            </a:r>
            <a:r>
              <a:rPr lang="en-US" sz="1200" baseline="0" dirty="0" smtClean="0"/>
              <a:t> at the moment</a:t>
            </a:r>
          </a:p>
          <a:p>
            <a:r>
              <a:rPr lang="en-US" sz="1200" baseline="0" dirty="0" smtClean="0"/>
              <a:t>However if you do, 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Excited, engaged and innovative workforce</a:t>
            </a:r>
          </a:p>
          <a:p>
            <a:r>
              <a:rPr lang="en-US" sz="1200" b="1" baseline="0" dirty="0" smtClean="0"/>
              <a:t>Better understanding business and processes</a:t>
            </a:r>
          </a:p>
          <a:p>
            <a:r>
              <a:rPr lang="en-US" sz="1200" b="1" baseline="0" dirty="0" smtClean="0"/>
              <a:t>Competitors become collaborators</a:t>
            </a:r>
          </a:p>
          <a:p>
            <a:r>
              <a:rPr lang="en-US" sz="1200" b="1" baseline="0" dirty="0" smtClean="0"/>
              <a:t>Practically all for free</a:t>
            </a:r>
          </a:p>
          <a:p>
            <a:endParaRPr lang="en-US" sz="1200" dirty="0" smtClean="0"/>
          </a:p>
          <a:p>
            <a:r>
              <a:rPr lang="en-US" sz="1200" dirty="0" smtClean="0"/>
              <a:t>You may be thinking that I do not even know </a:t>
            </a:r>
            <a:r>
              <a:rPr lang="en-US" sz="1200" b="1" dirty="0" smtClean="0"/>
              <a:t>where to start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So </a:t>
            </a:r>
            <a:r>
              <a:rPr lang="en-US" sz="1200" b="1" dirty="0" smtClean="0"/>
              <a:t>let me show you </a:t>
            </a:r>
            <a:r>
              <a:rPr lang="en-US" sz="1200" dirty="0" smtClean="0"/>
              <a:t>what you can do</a:t>
            </a:r>
            <a:r>
              <a:rPr lang="en-US" sz="1200" baseline="0" dirty="0" smtClean="0"/>
              <a:t> to get there.  </a:t>
            </a:r>
          </a:p>
          <a:p>
            <a:r>
              <a:rPr lang="en-US" sz="1200" b="1" baseline="0" dirty="0" smtClean="0"/>
              <a:t>The steps to take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sparcedge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parcedge/OpenSourceYourCompa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So Why 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A0441D"/>
                </a:solidFill>
              </a:rPr>
              <a:t>Open Source?</a:t>
            </a:r>
            <a:endParaRPr lang="en-US" sz="8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mv="urn:schemas-microsoft-com:mac:vml"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224">
            <a:off x="842528" y="1446464"/>
            <a:ext cx="3005333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82">
            <a:off x="3552294" y="3257292"/>
            <a:ext cx="2135852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401">
            <a:off x="5452930" y="1500482"/>
            <a:ext cx="3005333" cy="221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Why </a:t>
            </a:r>
            <a:r>
              <a:rPr lang="en-US" sz="6600" dirty="0" smtClean="0"/>
              <a:t>Don’t We</a:t>
            </a:r>
            <a:endParaRPr lang="en-US" sz="6600" dirty="0" smtClean="0"/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>
                <a:solidFill>
                  <a:srgbClr val="A0441D"/>
                </a:solidFill>
              </a:rPr>
              <a:t>Our </a:t>
            </a:r>
            <a:r>
              <a:rPr lang="en-US" sz="6600" dirty="0" smtClean="0">
                <a:solidFill>
                  <a:srgbClr val="A0441D"/>
                </a:solidFill>
              </a:rPr>
              <a:t>Entire </a:t>
            </a:r>
            <a:r>
              <a:rPr lang="en-US" sz="6600" dirty="0" smtClean="0">
                <a:solidFill>
                  <a:srgbClr val="A0441D"/>
                </a:solidFill>
              </a:rPr>
              <a:t>Company?</a:t>
            </a:r>
            <a:endParaRPr lang="en-US" sz="66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600" u="sng" dirty="0" smtClean="0">
                <a:hlinkClick r:id="rId3"/>
              </a:rPr>
              <a:t>https://github.com/sparcedge/OpenSourceYourCompany</a:t>
            </a:r>
            <a:endParaRPr lang="en-US" sz="2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11310</TotalTime>
  <Words>1693</Words>
  <Application>Microsoft Macintosh PowerPoint</Application>
  <PresentationFormat>On-screen Show (4:3)</PresentationFormat>
  <Paragraphs>323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Open Sourcing From Within Your Company, For Your Company</vt:lpstr>
      <vt:lpstr>About Me</vt:lpstr>
      <vt:lpstr>Welcome to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746</cp:revision>
  <cp:lastPrinted>2012-03-21T19:32:33Z</cp:lastPrinted>
  <dcterms:created xsi:type="dcterms:W3CDTF">2012-03-21T02:10:28Z</dcterms:created>
  <dcterms:modified xsi:type="dcterms:W3CDTF">2012-03-28T00:19:36Z</dcterms:modified>
</cp:coreProperties>
</file>